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7" r:id="rId9"/>
    <p:sldId id="268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15419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4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59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6720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8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2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04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19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37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72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GradUATE</a:t>
            </a:r>
            <a:r>
              <a:rPr lang="en-US" dirty="0" smtClean="0"/>
              <a:t> COUNCIL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15,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46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All meetings will be in 3150 </a:t>
            </a:r>
            <a:r>
              <a:rPr lang="en-US" b="1" dirty="0" err="1"/>
              <a:t>Beardshear</a:t>
            </a:r>
            <a:r>
              <a:rPr lang="en-US" b="1" dirty="0"/>
              <a:t> Hall from 4:15-5:30</a:t>
            </a:r>
            <a:r>
              <a:rPr lang="en-US" b="1" dirty="0" smtClean="0"/>
              <a:t>.</a:t>
            </a:r>
          </a:p>
          <a:p>
            <a:endParaRPr lang="en-US" dirty="0"/>
          </a:p>
          <a:p>
            <a:r>
              <a:rPr lang="en-US" dirty="0"/>
              <a:t>Wednesday, Dec. 6</a:t>
            </a:r>
          </a:p>
          <a:p>
            <a:r>
              <a:rPr lang="en-US" dirty="0"/>
              <a:t>Wednesday, Jan 17</a:t>
            </a:r>
          </a:p>
          <a:p>
            <a:r>
              <a:rPr lang="en-US" dirty="0"/>
              <a:t>Wednesday, Feb 21</a:t>
            </a:r>
          </a:p>
          <a:p>
            <a:r>
              <a:rPr lang="en-US" dirty="0"/>
              <a:t>Wednesday, Mar 21</a:t>
            </a:r>
          </a:p>
          <a:p>
            <a:r>
              <a:rPr lang="en-US" dirty="0"/>
              <a:t>Wednesday, April 18</a:t>
            </a:r>
          </a:p>
        </p:txBody>
      </p:sp>
    </p:spTree>
    <p:extLst>
      <p:ext uri="{BB962C8B-B14F-4D97-AF65-F5344CB8AC3E}">
        <p14:creationId xmlns:p14="http://schemas.microsoft.com/office/powerpoint/2010/main" val="72817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to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Welcome, Steven </a:t>
            </a:r>
            <a:r>
              <a:rPr lang="en-US" dirty="0" err="1" smtClean="0"/>
              <a:t>Lonergan</a:t>
            </a:r>
            <a:r>
              <a:rPr lang="en-US" dirty="0" smtClean="0"/>
              <a:t>, Chair</a:t>
            </a:r>
          </a:p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Seating of Substitute Council Members</a:t>
            </a:r>
          </a:p>
        </p:txBody>
      </p:sp>
    </p:spTree>
    <p:extLst>
      <p:ext uri="{BB962C8B-B14F-4D97-AF65-F5344CB8AC3E}">
        <p14:creationId xmlns:p14="http://schemas.microsoft.com/office/powerpoint/2010/main" val="200484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Consent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Minutes of </a:t>
            </a:r>
            <a:r>
              <a:rPr lang="en-US" dirty="0" smtClean="0"/>
              <a:t>October 18, 2017 meeting</a:t>
            </a:r>
            <a:endParaRPr lang="en-US" dirty="0" smtClean="0"/>
          </a:p>
          <a:p>
            <a:r>
              <a:rPr lang="en-US" dirty="0" smtClean="0"/>
              <a:t>Agenda for current </a:t>
            </a:r>
            <a:r>
              <a:rPr lang="en-US" dirty="0" smtClean="0"/>
              <a:t>meeting</a:t>
            </a:r>
          </a:p>
          <a:p>
            <a:r>
              <a:rPr lang="en-US" dirty="0" smtClean="0"/>
              <a:t>GCCC approved items</a:t>
            </a:r>
          </a:p>
          <a:p>
            <a:pPr lvl="1"/>
            <a:r>
              <a:rPr lang="en-US" dirty="0" smtClean="0"/>
              <a:t>Proposal for Grad Cert in Supply Chain Management</a:t>
            </a:r>
          </a:p>
          <a:p>
            <a:pPr lvl="1"/>
            <a:r>
              <a:rPr lang="en-US" dirty="0" smtClean="0"/>
              <a:t>Proposal for concurrent (MSE) and Master of Engineering</a:t>
            </a:r>
          </a:p>
          <a:p>
            <a:pPr lvl="1"/>
            <a:r>
              <a:rPr lang="en-US" dirty="0" smtClean="0"/>
              <a:t>A M D 458 X / 558 X Dual list</a:t>
            </a:r>
          </a:p>
          <a:p>
            <a:pPr lvl="1"/>
            <a:r>
              <a:rPr lang="en-US" dirty="0" smtClean="0"/>
              <a:t>EEOB 565 X / BIOL 465X Dual list</a:t>
            </a:r>
          </a:p>
          <a:p>
            <a:pPr lvl="1"/>
            <a:r>
              <a:rPr lang="en-US" dirty="0" smtClean="0"/>
              <a:t>FSHN 430X / 530X Dual list</a:t>
            </a:r>
          </a:p>
          <a:p>
            <a:pPr lvl="1"/>
            <a:r>
              <a:rPr lang="en-US" dirty="0" smtClean="0"/>
              <a:t>TSM 455X / 555X Dual list</a:t>
            </a:r>
          </a:p>
          <a:p>
            <a:r>
              <a:rPr lang="en-US" dirty="0" smtClean="0"/>
              <a:t>Graduate Faculty Membership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53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and Remarks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Graduate Council Chair, Steven </a:t>
            </a:r>
            <a:r>
              <a:rPr lang="en-US" dirty="0" err="1" smtClean="0"/>
              <a:t>Lonergan</a:t>
            </a:r>
            <a:endParaRPr lang="en-US" dirty="0" smtClean="0"/>
          </a:p>
          <a:p>
            <a:pPr lvl="1"/>
            <a:r>
              <a:rPr lang="en-US" dirty="0" smtClean="0"/>
              <a:t>Proposed House tax reform bill item that would classify graduate tuition scholarships as income.</a:t>
            </a:r>
          </a:p>
          <a:p>
            <a:pPr lvl="1"/>
            <a:r>
              <a:rPr lang="en-US" dirty="0" smtClean="0"/>
              <a:t>Subcommittee progress</a:t>
            </a:r>
            <a:endParaRPr lang="en-US" dirty="0" smtClean="0"/>
          </a:p>
          <a:p>
            <a:r>
              <a:rPr lang="en-US" dirty="0" smtClean="0"/>
              <a:t>Dean </a:t>
            </a:r>
            <a:r>
              <a:rPr lang="en-US" dirty="0" smtClean="0"/>
              <a:t>of Graduate College, </a:t>
            </a:r>
            <a:r>
              <a:rPr lang="en-US" dirty="0" smtClean="0"/>
              <a:t>William Graves: No report</a:t>
            </a:r>
            <a:endParaRPr lang="en-US" dirty="0" smtClean="0"/>
          </a:p>
          <a:p>
            <a:r>
              <a:rPr lang="en-US" dirty="0" smtClean="0"/>
              <a:t>Assistant Dean of Graduate College, Craig </a:t>
            </a:r>
            <a:r>
              <a:rPr lang="en-US" dirty="0" smtClean="0"/>
              <a:t>Ogilvie: No report</a:t>
            </a:r>
            <a:endParaRPr lang="en-US" dirty="0" smtClean="0"/>
          </a:p>
          <a:p>
            <a:r>
              <a:rPr lang="en-US" dirty="0" smtClean="0"/>
              <a:t>Graduate College Office- Judy Strand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17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9: Report </a:t>
            </a:r>
            <a:r>
              <a:rPr lang="en-US" dirty="0" smtClean="0"/>
              <a:t>from Dean </a:t>
            </a:r>
            <a:r>
              <a:rPr lang="en-US" dirty="0" smtClean="0"/>
              <a:t>Graves. Discussion of checklist on proposed document.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1037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23317"/>
            <a:ext cx="9724490" cy="4244083"/>
          </a:xfrm>
        </p:spPr>
        <p:txBody>
          <a:bodyPr>
            <a:normAutofit/>
          </a:bodyPr>
          <a:lstStyle/>
          <a:p>
            <a:r>
              <a:rPr lang="en-US" dirty="0" smtClean="0"/>
              <a:t>Graduate Awards Committees</a:t>
            </a:r>
          </a:p>
          <a:p>
            <a:pPr lvl="1"/>
            <a:r>
              <a:rPr lang="en-US" dirty="0" smtClean="0"/>
              <a:t>Last chance to volunteer 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638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and Subcommittee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2769"/>
            <a:ext cx="9703942" cy="4264631"/>
          </a:xfrm>
        </p:spPr>
        <p:txBody>
          <a:bodyPr>
            <a:normAutofit/>
          </a:bodyPr>
          <a:lstStyle/>
          <a:p>
            <a:r>
              <a:rPr lang="en-US" dirty="0" smtClean="0"/>
              <a:t>Graduate Faculty Membership Committee</a:t>
            </a:r>
            <a:r>
              <a:rPr lang="en-US" dirty="0" smtClean="0"/>
              <a:t>: Pam </a:t>
            </a:r>
            <a:r>
              <a:rPr lang="en-US" dirty="0" err="1" smtClean="0"/>
              <a:t>Riney-Kehrberg</a:t>
            </a:r>
            <a:endParaRPr lang="en-US" dirty="0" smtClean="0"/>
          </a:p>
          <a:p>
            <a:r>
              <a:rPr lang="en-US" dirty="0" smtClean="0"/>
              <a:t>English Proficiency Requirement: Deb </a:t>
            </a:r>
            <a:r>
              <a:rPr lang="en-US" dirty="0" err="1" smtClean="0"/>
              <a:t>Marquart</a:t>
            </a:r>
            <a:r>
              <a:rPr lang="en-US" dirty="0" smtClean="0"/>
              <a:t>, Pranav </a:t>
            </a:r>
            <a:r>
              <a:rPr lang="en-US" dirty="0" err="1" smtClean="0"/>
              <a:t>Shrotiya</a:t>
            </a:r>
            <a:r>
              <a:rPr lang="en-US" dirty="0" smtClean="0"/>
              <a:t>, Julie Bothell</a:t>
            </a:r>
          </a:p>
          <a:p>
            <a:r>
              <a:rPr lang="en-US" dirty="0" smtClean="0"/>
              <a:t>Outside committee member committee: No report.  </a:t>
            </a:r>
          </a:p>
          <a:p>
            <a:pPr lvl="1"/>
            <a:r>
              <a:rPr lang="en-US" dirty="0" smtClean="0"/>
              <a:t>Need a volunteer to chair this committee.  Current members include O’Connor, Gottesman, Bowler, Li, Miller, Russell, Nagel, Kaiser</a:t>
            </a:r>
          </a:p>
          <a:p>
            <a:r>
              <a:rPr lang="en-US" dirty="0" smtClean="0"/>
              <a:t>Double Degree Committee:  Carlton </a:t>
            </a:r>
            <a:r>
              <a:rPr lang="en-US" dirty="0" err="1" smtClean="0"/>
              <a:t>Basmajian</a:t>
            </a:r>
            <a:r>
              <a:rPr lang="en-US" dirty="0" smtClean="0"/>
              <a:t> (chair) No report this month</a:t>
            </a:r>
          </a:p>
          <a:p>
            <a:r>
              <a:rPr lang="en-US" dirty="0" smtClean="0"/>
              <a:t>Admission Status Committee: </a:t>
            </a:r>
            <a:r>
              <a:rPr lang="en-US" dirty="0" err="1" smtClean="0"/>
              <a:t>Marquart</a:t>
            </a:r>
            <a:r>
              <a:rPr lang="en-US" dirty="0" smtClean="0"/>
              <a:t>, Moore, </a:t>
            </a:r>
            <a:r>
              <a:rPr lang="en-US" dirty="0" err="1" smtClean="0"/>
              <a:t>Munkvold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3971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Expired Course Committee </a:t>
            </a:r>
            <a:r>
              <a:rPr lang="en-US" dirty="0" smtClean="0"/>
              <a:t>: Dobbs (chair), Weston, Speer</a:t>
            </a:r>
          </a:p>
          <a:p>
            <a:pPr lvl="1"/>
            <a:r>
              <a:rPr lang="en-US" dirty="0" smtClean="0"/>
              <a:t>Two proposed suggestions for PhD programs from committee and discussed last month.</a:t>
            </a:r>
          </a:p>
          <a:p>
            <a:pPr lvl="3"/>
            <a:r>
              <a:rPr lang="en-US" dirty="0" smtClean="0"/>
              <a:t>1) allow up to 36 credits over 11 years old so long as no more than 12 are older than 17 (original intent)</a:t>
            </a:r>
          </a:p>
          <a:p>
            <a:pPr lvl="3"/>
            <a:r>
              <a:rPr lang="en-US" dirty="0" smtClean="0"/>
              <a:t>2) allow up to 36 credits over 11 years old.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2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Items?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908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331</TotalTime>
  <Words>348</Words>
  <Application>Microsoft Macintosh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GradUATE COUNCIL</vt:lpstr>
      <vt:lpstr>Call to Order</vt:lpstr>
      <vt:lpstr>Consent Agenda</vt:lpstr>
      <vt:lpstr>Announcements and Remarks </vt:lpstr>
      <vt:lpstr>Old Business</vt:lpstr>
      <vt:lpstr>New Business</vt:lpstr>
      <vt:lpstr>Committee and Subcommittee reports</vt:lpstr>
      <vt:lpstr>Committee Reports</vt:lpstr>
      <vt:lpstr>Other Items?</vt:lpstr>
      <vt:lpstr>Meeting Schedule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COUNCIL</dc:title>
  <dc:creator>Microsoft Office User</dc:creator>
  <cp:lastModifiedBy>Microsoft Office User</cp:lastModifiedBy>
  <cp:revision>21</cp:revision>
  <dcterms:created xsi:type="dcterms:W3CDTF">2017-08-30T18:27:53Z</dcterms:created>
  <dcterms:modified xsi:type="dcterms:W3CDTF">2017-11-15T21:04:40Z</dcterms:modified>
</cp:coreProperties>
</file>