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342" r:id="rId4"/>
    <p:sldId id="343" r:id="rId5"/>
    <p:sldId id="335" r:id="rId6"/>
    <p:sldId id="30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68059" autoAdjust="0"/>
  </p:normalViewPr>
  <p:slideViewPr>
    <p:cSldViewPr snapToGrid="0">
      <p:cViewPr varScale="1">
        <p:scale>
          <a:sx n="29" d="100"/>
          <a:sy n="29" d="100"/>
        </p:scale>
        <p:origin x="1148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20-2021/August%202020/GC%20Minutes_8-26-2020_NB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20-2021/August%202020/Proposed%20Modification%20to%20Procedures%20for%20Graduate%20Faculty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September 16, 2020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Seating of substitute council </a:t>
            </a:r>
            <a:r>
              <a:rPr lang="en-US" sz="3600" dirty="0" smtClean="0"/>
              <a:t>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Chair, Bethany Gray</a:t>
            </a:r>
          </a:p>
          <a:p>
            <a:pPr lvl="0"/>
            <a:r>
              <a:rPr lang="en-US" sz="3600" dirty="0"/>
              <a:t>Graduate Dean, Bill Graves</a:t>
            </a:r>
          </a:p>
          <a:p>
            <a:pPr lvl="0"/>
            <a:r>
              <a:rPr lang="en-US" sz="3600" dirty="0"/>
              <a:t>Associate Graduate Dean, Carolyn </a:t>
            </a:r>
            <a:r>
              <a:rPr lang="en-US" sz="3600" dirty="0" smtClean="0"/>
              <a:t>Cutrona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0"/>
            <a:r>
              <a:rPr lang="en-US" sz="3200" u="sng" dirty="0">
                <a:hlinkClick r:id="rId2"/>
              </a:rPr>
              <a:t>Minutes</a:t>
            </a:r>
            <a:r>
              <a:rPr lang="en-US" sz="3200" dirty="0"/>
              <a:t> of Graduate Council Meeting, August 16, 2020</a:t>
            </a:r>
          </a:p>
          <a:p>
            <a:pPr lvl="0"/>
            <a:r>
              <a:rPr lang="en-US" sz="3200" dirty="0"/>
              <a:t>Agenda for September 16, 2020 meeting</a:t>
            </a:r>
          </a:p>
          <a:p>
            <a:pPr lvl="0"/>
            <a:r>
              <a:rPr lang="en-US" sz="3200" dirty="0"/>
              <a:t>Items from GCCC:</a:t>
            </a:r>
          </a:p>
          <a:p>
            <a:pPr lvl="1"/>
            <a:r>
              <a:rPr lang="en-US" sz="3200" dirty="0"/>
              <a:t>none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5982"/>
            <a:ext cx="11029615" cy="372681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Graduate Faculty Membership: Review of Eligibility Requirements and Procedures </a:t>
            </a:r>
            <a:r>
              <a:rPr lang="en-US" sz="3600" dirty="0">
                <a:hlinkClick r:id="rId2"/>
              </a:rPr>
              <a:t>Proposal</a:t>
            </a:r>
            <a:endParaRPr lang="en-US" sz="3600" dirty="0"/>
          </a:p>
          <a:p>
            <a:r>
              <a:rPr lang="en-US" sz="3600" dirty="0"/>
              <a:t>Pandemic-related impacts on grad students and </a:t>
            </a:r>
            <a:r>
              <a:rPr lang="en-US" sz="3600" dirty="0" smtClean="0"/>
              <a:t>postdocs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254250" cy="3678303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GFMC</a:t>
            </a:r>
          </a:p>
          <a:p>
            <a:pPr lvl="0"/>
            <a:r>
              <a:rPr lang="en-US" sz="3600" dirty="0" smtClean="0"/>
              <a:t>Thesis &amp; Dissertation </a:t>
            </a:r>
            <a:r>
              <a:rPr lang="en-US" sz="3600" dirty="0" smtClean="0"/>
              <a:t>Committee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649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2797</TotalTime>
  <Words>90</Words>
  <Application>Microsoft Office PowerPoint</Application>
  <PresentationFormat>Widescreen</PresentationFormat>
  <Paragraphs>22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New Business</vt:lpstr>
      <vt:lpstr>Committees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89</cp:revision>
  <dcterms:created xsi:type="dcterms:W3CDTF">2019-08-26T20:40:52Z</dcterms:created>
  <dcterms:modified xsi:type="dcterms:W3CDTF">2020-09-15T22:24:47Z</dcterms:modified>
</cp:coreProperties>
</file>