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342" r:id="rId4"/>
    <p:sldId id="343" r:id="rId5"/>
    <p:sldId id="335" r:id="rId6"/>
    <p:sldId id="34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3979" autoAdjust="0"/>
  </p:normalViewPr>
  <p:slideViewPr>
    <p:cSldViewPr snapToGrid="0">
      <p:cViewPr varScale="1">
        <p:scale>
          <a:sx n="69" d="100"/>
          <a:sy n="69" d="100"/>
        </p:scale>
        <p:origin x="78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registrar.iastate.edu/courseadminx/?key=2256" TargetMode="External"/><Relationship Id="rId2" Type="http://schemas.openxmlformats.org/officeDocument/2006/relationships/hyperlink" Target="https://www.grad-council.iastate.edu/sites/default/files/2020-2021/January%202021/GC%20Minutes_01-20-202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ad-council.iastate.edu/sites/default/files/2020-2021/March%202021/Master%20of%20Healthcare%20Analytics%20and%20Operations%20-%20form-A%202242021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MARCH 24, 2021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</a:t>
            </a:r>
            <a:r>
              <a:rPr lang="en-US" sz="3600" dirty="0" smtClean="0"/>
              <a:t>Graves</a:t>
            </a:r>
          </a:p>
          <a:p>
            <a:pPr lvl="0"/>
            <a:r>
              <a:rPr lang="en-US" sz="3600" dirty="0"/>
              <a:t>Kristen Constant &amp; Steve Mickelson, </a:t>
            </a:r>
            <a:r>
              <a:rPr lang="en-US" sz="3600" dirty="0" err="1"/>
              <a:t>WorkDay</a:t>
            </a:r>
            <a:r>
              <a:rPr lang="en-US" sz="3600" dirty="0"/>
              <a:t> Student update</a:t>
            </a:r>
            <a:endParaRPr lang="en-US" sz="3600" dirty="0" smtClean="0"/>
          </a:p>
          <a:p>
            <a:pPr lvl="0"/>
            <a:r>
              <a:rPr lang="en-US" sz="3600" dirty="0" smtClean="0"/>
              <a:t>Associate </a:t>
            </a:r>
            <a:r>
              <a:rPr lang="en-US" sz="3600" dirty="0"/>
              <a:t>Graduate Dean, Carolyn </a:t>
            </a:r>
            <a:r>
              <a:rPr lang="en-US" sz="3600" dirty="0" smtClean="0"/>
              <a:t>Cutrona</a:t>
            </a:r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</a:t>
            </a:r>
            <a:r>
              <a:rPr lang="en-US" sz="3200" dirty="0" smtClean="0"/>
              <a:t>January 20, 2021</a:t>
            </a:r>
            <a:endParaRPr lang="en-US" sz="3200" dirty="0"/>
          </a:p>
          <a:p>
            <a:pPr lvl="0"/>
            <a:r>
              <a:rPr lang="en-US" sz="3200" dirty="0"/>
              <a:t>Agenda for </a:t>
            </a:r>
            <a:r>
              <a:rPr lang="en-US" sz="3200" dirty="0" smtClean="0"/>
              <a:t>March 24, 2021 meeting</a:t>
            </a:r>
            <a:endParaRPr lang="en-US" sz="3200" dirty="0"/>
          </a:p>
          <a:p>
            <a:pPr lvl="0"/>
            <a:r>
              <a:rPr lang="en-US" sz="3200" dirty="0"/>
              <a:t>Items from GCCC</a:t>
            </a:r>
            <a:r>
              <a:rPr lang="en-US" sz="3200" dirty="0" smtClean="0"/>
              <a:t>:</a:t>
            </a:r>
          </a:p>
          <a:p>
            <a:pPr lvl="1" fontAlgn="base"/>
            <a:r>
              <a:rPr lang="en-US" sz="2800" u="sng" dirty="0">
                <a:hlinkClick r:id="rId3"/>
              </a:rPr>
              <a:t>PHIL 435X/535 POL S 435X/535</a:t>
            </a:r>
            <a:endParaRPr lang="en-US" sz="2800" dirty="0"/>
          </a:p>
          <a:p>
            <a:pPr lvl="1"/>
            <a:r>
              <a:rPr lang="en-US" sz="2800" u="sng" dirty="0">
                <a:hlinkClick r:id="rId4"/>
              </a:rPr>
              <a:t>Master of Healthcare Analytics and Operations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29" y="1991321"/>
            <a:ext cx="11213541" cy="46971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5100" dirty="0"/>
              <a:t>Certificate program workgroup report (Brown</a:t>
            </a:r>
            <a:r>
              <a:rPr lang="en-US" sz="5100" dirty="0" smtClean="0"/>
              <a:t>)</a:t>
            </a:r>
          </a:p>
          <a:p>
            <a:pPr lvl="1"/>
            <a:r>
              <a:rPr lang="en-US" sz="3800" dirty="0"/>
              <a:t>Differentiate between application types and student status (undergraduate, new, graduate); </a:t>
            </a:r>
          </a:p>
          <a:p>
            <a:pPr lvl="1"/>
            <a:r>
              <a:rPr lang="en-US" sz="3800" dirty="0"/>
              <a:t>Explain how Certificate POS works; </a:t>
            </a:r>
          </a:p>
          <a:p>
            <a:pPr lvl="1"/>
            <a:r>
              <a:rPr lang="en-US" sz="3800" dirty="0"/>
              <a:t>Clarify grade requirement; and </a:t>
            </a:r>
          </a:p>
          <a:p>
            <a:pPr lvl="1"/>
            <a:r>
              <a:rPr lang="en-US" sz="3800" dirty="0"/>
              <a:t>Change submission completion requirement (main reason for this revision)</a:t>
            </a:r>
          </a:p>
          <a:p>
            <a:pPr lvl="1"/>
            <a:endParaRPr lang="en-US" sz="3400" dirty="0"/>
          </a:p>
          <a:p>
            <a:pPr lvl="0"/>
            <a:r>
              <a:rPr lang="en-US" sz="4600" dirty="0"/>
              <a:t>Dissertation/thesis workgroup update (Compton)</a:t>
            </a:r>
          </a:p>
          <a:p>
            <a:pPr lvl="0"/>
            <a:r>
              <a:rPr lang="en-US" sz="4600" dirty="0"/>
              <a:t>Recruitment workgroup report (Gray</a:t>
            </a:r>
            <a:r>
              <a:rPr lang="en-US" sz="4600" dirty="0" smtClean="0"/>
              <a:t>)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14752"/>
            <a:ext cx="11029615" cy="3678303"/>
          </a:xfrm>
        </p:spPr>
        <p:txBody>
          <a:bodyPr>
            <a:normAutofit/>
          </a:bodyPr>
          <a:lstStyle/>
          <a:p>
            <a:pPr lvl="0"/>
            <a:r>
              <a:rPr lang="en-US" sz="3200" smtClean="0"/>
              <a:t>Graduate </a:t>
            </a:r>
            <a:r>
              <a:rPr lang="en-US" sz="3200" dirty="0"/>
              <a:t>Faculty policy wording update for postdocs (Lonergan/Adams)</a:t>
            </a:r>
          </a:p>
          <a:p>
            <a:pPr lv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3755</TotalTime>
  <Words>154</Words>
  <Application>Microsoft Office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New business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117</cp:revision>
  <dcterms:created xsi:type="dcterms:W3CDTF">2019-08-26T20:40:52Z</dcterms:created>
  <dcterms:modified xsi:type="dcterms:W3CDTF">2021-03-24T22:36:24Z</dcterms:modified>
</cp:coreProperties>
</file>