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342" r:id="rId4"/>
    <p:sldId id="343" r:id="rId5"/>
    <p:sldId id="347" r:id="rId6"/>
    <p:sldId id="335" r:id="rId7"/>
    <p:sldId id="34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00" autoAdjust="0"/>
    <p:restoredTop sz="93979" autoAdjust="0"/>
  </p:normalViewPr>
  <p:slideViewPr>
    <p:cSldViewPr snapToGrid="0">
      <p:cViewPr varScale="1">
        <p:scale>
          <a:sx n="88" d="100"/>
          <a:sy n="88" d="100"/>
        </p:scale>
        <p:origin x="48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d-council.iastate.edu/current-council/docket" TargetMode="External"/><Relationship Id="rId2" Type="http://schemas.openxmlformats.org/officeDocument/2006/relationships/hyperlink" Target="https://www.grad-council.iastate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ad-council.iastate.edu/sites/default/files/2020-2021/April%202021/GC%20Minutes_04-21-21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August 25, 2021</a:t>
            </a:r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Attendance and seating of substitute council members</a:t>
            </a:r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and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Chair, Dean Adams</a:t>
            </a:r>
          </a:p>
          <a:p>
            <a:pPr lvl="0"/>
            <a:r>
              <a:rPr lang="en-US" sz="3600" dirty="0"/>
              <a:t>Graduate Dean, Bill Graves</a:t>
            </a:r>
          </a:p>
          <a:p>
            <a:pPr lvl="0"/>
            <a:r>
              <a:rPr lang="en-US" sz="3600" dirty="0"/>
              <a:t>Associate Graduate Dean, Carolyn Cutrona</a:t>
            </a:r>
          </a:p>
          <a:p>
            <a:r>
              <a:rPr lang="en-US" sz="3600" dirty="0"/>
              <a:t>Graduate College Office, Natalie Robinson</a:t>
            </a:r>
          </a:p>
          <a:p>
            <a:pPr lvl="0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 Council 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065" y="1533950"/>
            <a:ext cx="11029615" cy="5125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Website</a:t>
            </a:r>
            <a:r>
              <a:rPr lang="en-US" sz="3600" dirty="0"/>
              <a:t>, schedule, </a:t>
            </a:r>
            <a:r>
              <a:rPr lang="en-US" sz="3600" dirty="0">
                <a:hlinkClick r:id="rId3"/>
              </a:rPr>
              <a:t>proposal/voting timeline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1"/>
            <a:r>
              <a:rPr lang="en-US" sz="2200" dirty="0"/>
              <a:t>Agenda for August 25, 2021 meeting</a:t>
            </a:r>
          </a:p>
          <a:p>
            <a:pPr lvl="1"/>
            <a:r>
              <a:rPr lang="en-US" sz="2200" u="sng" dirty="0">
                <a:hlinkClick r:id="rId4" tooltip="https://www.grad-council.iastate.edu/sites/default/files/2020-2021/April%202021/GC%20Minutes_04-21-21.docx"/>
              </a:rPr>
              <a:t>Minutes</a:t>
            </a:r>
            <a:r>
              <a:rPr lang="en-US" sz="2200" dirty="0"/>
              <a:t> for April 21, 2021 meeting </a:t>
            </a:r>
          </a:p>
          <a:p>
            <a:pPr lvl="1"/>
            <a:r>
              <a:rPr lang="en-US" sz="2200" dirty="0"/>
              <a:t>Items from GCCC: will meet in early September prior to the first FSCC meeting 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8EA4-D3FB-4B8B-B676-137489A8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COmmittees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DA003-2D99-40F2-B51B-BFD871A3D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GFMC (Monica Haddad, Donna Winham, Need one more volunteer!)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Thesis &amp; Dissertation Committee (Lily Compton)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GCCC (Steven Lonergan, Dan Zhu, Michael Dorneich, Anirudh </a:t>
            </a:r>
            <a:r>
              <a:rPr lang="en-US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Naig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Daniel Correia-Lima-Linhares, vacant Design position)</a:t>
            </a: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Awards</a:t>
            </a:r>
            <a:r>
              <a:rPr lang="en-US" sz="2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Committees (</a:t>
            </a:r>
            <a:r>
              <a:rPr lang="en-US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Karas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Zaffarano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Margaret Ellen White, Miller)</a:t>
            </a: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Special</a:t>
            </a:r>
            <a:r>
              <a:rPr lang="en-US" sz="2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Committees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1843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229" y="1991321"/>
            <a:ext cx="11213541" cy="4697156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Credit limit increases requests (Hirschman, Graves)</a:t>
            </a:r>
          </a:p>
          <a:p>
            <a:pPr lvl="0"/>
            <a:r>
              <a:rPr lang="en-US" sz="2800" dirty="0"/>
              <a:t>Remote defense (Graves, Robinson)</a:t>
            </a:r>
          </a:p>
          <a:p>
            <a:pPr lvl="0"/>
            <a:r>
              <a:rPr lang="en-US" sz="2800" dirty="0"/>
              <a:t>Procedures regarding how graduate students are counted within majors (Adams)</a:t>
            </a:r>
          </a:p>
          <a:p>
            <a:pPr lvl="0"/>
            <a:r>
              <a:rPr lang="en-US" sz="2800" dirty="0"/>
              <a:t>Graduate Faculty Membership: Review of Eligibility Requirements and Procedures (Adams)</a:t>
            </a:r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01092"/>
            <a:ext cx="11029615" cy="4896764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Faculty membership updates (Jennifer Margrett)</a:t>
            </a:r>
          </a:p>
        </p:txBody>
      </p:sp>
    </p:spTree>
    <p:extLst>
      <p:ext uri="{BB962C8B-B14F-4D97-AF65-F5344CB8AC3E}">
        <p14:creationId xmlns:p14="http://schemas.microsoft.com/office/powerpoint/2010/main" val="364287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3896</TotalTime>
  <Words>196</Words>
  <Application>Microsoft Office PowerPoint</Application>
  <PresentationFormat>Widescreen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Wingdings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COmmittees</vt:lpstr>
      <vt:lpstr>OLD Business</vt:lpstr>
      <vt:lpstr>New business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126</cp:revision>
  <dcterms:created xsi:type="dcterms:W3CDTF">2019-08-26T20:40:52Z</dcterms:created>
  <dcterms:modified xsi:type="dcterms:W3CDTF">2021-08-24T20:34:31Z</dcterms:modified>
</cp:coreProperties>
</file>