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342" r:id="rId4"/>
    <p:sldId id="343" r:id="rId5"/>
    <p:sldId id="335" r:id="rId6"/>
    <p:sldId id="346" r:id="rId7"/>
    <p:sldId id="34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00" autoAdjust="0"/>
    <p:restoredTop sz="93979" autoAdjust="0"/>
  </p:normalViewPr>
  <p:slideViewPr>
    <p:cSldViewPr snapToGrid="0">
      <p:cViewPr varScale="1">
        <p:scale>
          <a:sx n="69" d="100"/>
          <a:sy n="69" d="100"/>
        </p:scale>
        <p:origin x="780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D5788-E280-4095-8056-A474CEEEBA96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76081-462A-4324-9EAB-293123FB9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857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76081-462A-4324-9EAB-293123FB9F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99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156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757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004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731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55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85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15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5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45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39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44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825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rad-council.iastate.edu/sites/default/files/2021-2022/September%202021/Specialization%20Removal%20-%20Global%20Business.doc" TargetMode="External"/><Relationship Id="rId3" Type="http://schemas.openxmlformats.org/officeDocument/2006/relationships/hyperlink" Target="https://www.grad-council.iastate.edu/sites/default/files/2021-2022/September%202021/GC%20Agenda_09-2021_final.docx" TargetMode="External"/><Relationship Id="rId7" Type="http://schemas.openxmlformats.org/officeDocument/2006/relationships/hyperlink" Target="https://www.grad-council.iastate.edu/sites/default/files/2021-2022/September%202021/Specialization%20Change%20-%20Tax.doc" TargetMode="External"/><Relationship Id="rId2" Type="http://schemas.openxmlformats.org/officeDocument/2006/relationships/hyperlink" Target="https://www.grad-council.iastate.edu/sites/default/files/2021-2022/August%202021/GC%20Minutes_08-202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rad-council.iastate.edu/sites/default/files/2021-2022/September%202021/Specialization%20Change%20-%20Managerial%20Decision%20Making.doc" TargetMode="External"/><Relationship Id="rId5" Type="http://schemas.openxmlformats.org/officeDocument/2006/relationships/hyperlink" Target="https://www.grad-council.iastate.edu/sites/default/files/2021-2022/September%202021/Specialization%20Change%20-%20Financial%20Reporting%20and%20Assurance.doc" TargetMode="External"/><Relationship Id="rId4" Type="http://schemas.openxmlformats.org/officeDocument/2006/relationships/hyperlink" Target="https://www.grad-council.iastate.edu/sites/default/files/2021-2022/September%202021/Specialization%20Change%20-%20Data%20Analytics.do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astate.qualtrics.com/jfe/form/SV_b43WHzQ2cU68rz0" TargetMode="External"/><Relationship Id="rId2" Type="http://schemas.openxmlformats.org/officeDocument/2006/relationships/hyperlink" Target="https://www.grad-council.iastate.edu/sites/default/files/2021-2022/September%202021/Proposal%20to%20change%20the%20approved%20modality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astate.app.box.com/file/857036602456" TargetMode="External"/><Relationship Id="rId4" Type="http://schemas.openxmlformats.org/officeDocument/2006/relationships/hyperlink" Target="https://iastate.app.box.com/file/852170639770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ad-council.iastate.edu/sites/default/files/2021-2022/September%202021/Grad_Tuition_Scholarship_Policy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Graduate council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September 15, 2021</a:t>
            </a:r>
          </a:p>
        </p:txBody>
      </p:sp>
    </p:spTree>
    <p:extLst>
      <p:ext uri="{BB962C8B-B14F-4D97-AF65-F5344CB8AC3E}">
        <p14:creationId xmlns:p14="http://schemas.microsoft.com/office/powerpoint/2010/main" val="206679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to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97812"/>
            <a:ext cx="11029615" cy="4088920"/>
          </a:xfrm>
        </p:spPr>
        <p:txBody>
          <a:bodyPr>
            <a:noAutofit/>
          </a:bodyPr>
          <a:lstStyle/>
          <a:p>
            <a:r>
              <a:rPr lang="en-US" sz="3600" dirty="0"/>
              <a:t>Seating of substitute council members</a:t>
            </a:r>
          </a:p>
        </p:txBody>
      </p:sp>
    </p:spTree>
    <p:extLst>
      <p:ext uri="{BB962C8B-B14F-4D97-AF65-F5344CB8AC3E}">
        <p14:creationId xmlns:p14="http://schemas.microsoft.com/office/powerpoint/2010/main" val="407671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 and remarks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dirty="0"/>
              <a:t>Graduate Council Chair</a:t>
            </a:r>
            <a:r>
              <a:rPr lang="en-US" sz="3600"/>
              <a:t>, </a:t>
            </a:r>
            <a:r>
              <a:rPr lang="en-US" sz="3600" smtClean="0"/>
              <a:t>Dean Adams</a:t>
            </a:r>
            <a:endParaRPr lang="en-US" sz="3600" dirty="0"/>
          </a:p>
          <a:p>
            <a:pPr lvl="0"/>
            <a:r>
              <a:rPr lang="en-US" sz="3600" dirty="0"/>
              <a:t>Graduate Dean, Bill Graves</a:t>
            </a:r>
          </a:p>
          <a:p>
            <a:pPr lvl="0"/>
            <a:r>
              <a:rPr lang="en-US" sz="3600" dirty="0"/>
              <a:t>Associate Graduate Dean, Carolyn Cutrona</a:t>
            </a:r>
          </a:p>
          <a:p>
            <a:r>
              <a:rPr lang="en-US" sz="3600" dirty="0"/>
              <a:t>Graduate College Office, Natalie Robinson</a:t>
            </a:r>
          </a:p>
          <a:p>
            <a:pPr lvl="0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420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Graduate Council 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065" y="1533950"/>
            <a:ext cx="11029615" cy="5125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Consent Agenda</a:t>
            </a:r>
          </a:p>
          <a:p>
            <a:pPr lvl="0"/>
            <a:r>
              <a:rPr lang="en-US" sz="3200" u="sng" dirty="0">
                <a:hlinkClick r:id="rId2"/>
              </a:rPr>
              <a:t>Minutes</a:t>
            </a:r>
            <a:r>
              <a:rPr lang="en-US" sz="3200" dirty="0"/>
              <a:t> of Graduate Council Meeting,  August 25, 2021</a:t>
            </a:r>
          </a:p>
          <a:p>
            <a:pPr lvl="0"/>
            <a:r>
              <a:rPr lang="en-US" sz="3200" dirty="0">
                <a:hlinkClick r:id="rId3"/>
              </a:rPr>
              <a:t>Agenda</a:t>
            </a:r>
            <a:r>
              <a:rPr lang="en-US" sz="3200" dirty="0"/>
              <a:t> for September 15, 2021, meeting</a:t>
            </a:r>
          </a:p>
          <a:p>
            <a:pPr lvl="0"/>
            <a:r>
              <a:rPr lang="en-US" sz="3200" dirty="0"/>
              <a:t>Items from GCCC: </a:t>
            </a:r>
          </a:p>
          <a:p>
            <a:pPr lvl="1"/>
            <a:r>
              <a:rPr lang="en-US" sz="2800" dirty="0"/>
              <a:t>Accounting Area of Specialization Name Changes: </a:t>
            </a:r>
            <a:r>
              <a:rPr lang="en-US" sz="2800" u="sng" dirty="0">
                <a:hlinkClick r:id="rId4"/>
              </a:rPr>
              <a:t>Data Analytics</a:t>
            </a:r>
            <a:r>
              <a:rPr lang="en-US" sz="2800" dirty="0"/>
              <a:t>, </a:t>
            </a:r>
            <a:r>
              <a:rPr lang="en-US" sz="2800" u="sng" dirty="0">
                <a:hlinkClick r:id="rId5"/>
              </a:rPr>
              <a:t>Financial Reporting</a:t>
            </a:r>
            <a:r>
              <a:rPr lang="en-US" sz="2800" dirty="0"/>
              <a:t>, </a:t>
            </a:r>
            <a:r>
              <a:rPr lang="en-US" sz="2800" u="sng" dirty="0">
                <a:hlinkClick r:id="rId6"/>
              </a:rPr>
              <a:t>Managerial Decision-Making</a:t>
            </a:r>
            <a:r>
              <a:rPr lang="en-US" sz="2800" dirty="0"/>
              <a:t>, </a:t>
            </a:r>
            <a:r>
              <a:rPr lang="en-US" sz="2800" u="sng" dirty="0">
                <a:hlinkClick r:id="rId7"/>
              </a:rPr>
              <a:t>Tax </a:t>
            </a:r>
            <a:r>
              <a:rPr lang="en-US" sz="2800" dirty="0"/>
              <a:t>and Removal of Area of Specialization: </a:t>
            </a:r>
            <a:r>
              <a:rPr lang="en-US" sz="2800" u="sng" dirty="0">
                <a:hlinkClick r:id="rId8"/>
              </a:rPr>
              <a:t>Global Business</a:t>
            </a:r>
            <a:endParaRPr lang="en-US" sz="2800" dirty="0"/>
          </a:p>
          <a:p>
            <a:pPr lvl="0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2449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229" y="1991321"/>
            <a:ext cx="11213541" cy="4697156"/>
          </a:xfrm>
        </p:spPr>
        <p:txBody>
          <a:bodyPr>
            <a:normAutofit/>
          </a:bodyPr>
          <a:lstStyle/>
          <a:p>
            <a:pPr lvl="0"/>
            <a:r>
              <a:rPr lang="en-US" sz="3200" dirty="0"/>
              <a:t>Remote defense – </a:t>
            </a:r>
            <a:r>
              <a:rPr lang="en-US" sz="3200" u="sng" dirty="0">
                <a:hlinkClick r:id="rId2"/>
              </a:rPr>
              <a:t>Proposal</a:t>
            </a:r>
            <a:r>
              <a:rPr lang="en-US" sz="3200" dirty="0"/>
              <a:t> (Jordan)</a:t>
            </a:r>
          </a:p>
          <a:p>
            <a:pPr lvl="0"/>
            <a:r>
              <a:rPr lang="en-US" sz="3200" dirty="0"/>
              <a:t>Dissertation/Thesis Guidelines </a:t>
            </a:r>
            <a:r>
              <a:rPr lang="en-US" sz="3200" u="sng" dirty="0">
                <a:hlinkClick r:id="rId3"/>
              </a:rPr>
              <a:t>Survey</a:t>
            </a:r>
            <a:r>
              <a:rPr lang="en-US" sz="3200" dirty="0"/>
              <a:t> (Lily Compton) </a:t>
            </a:r>
          </a:p>
          <a:p>
            <a:pPr lvl="0"/>
            <a:r>
              <a:rPr lang="en-US" sz="3200" u="sng" dirty="0">
                <a:hlinkClick r:id="rId4"/>
              </a:rPr>
              <a:t>Associate Graduate Faculty requesting Full Membership</a:t>
            </a:r>
            <a:r>
              <a:rPr lang="en-US" sz="3200" dirty="0"/>
              <a:t> (Freeman)</a:t>
            </a:r>
          </a:p>
          <a:p>
            <a:r>
              <a:rPr lang="en-US" sz="3200" u="sng" dirty="0">
                <a:hlinkClick r:id="rId5"/>
              </a:rPr>
              <a:t>Enrollment and Registration</a:t>
            </a:r>
            <a:r>
              <a:rPr lang="en-US" sz="3200" dirty="0"/>
              <a:t> (Hirschman)</a:t>
            </a:r>
          </a:p>
        </p:txBody>
      </p:sp>
    </p:spTree>
    <p:extLst>
      <p:ext uri="{BB962C8B-B14F-4D97-AF65-F5344CB8AC3E}">
        <p14:creationId xmlns:p14="http://schemas.microsoft.com/office/powerpoint/2010/main" val="110498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01092"/>
            <a:ext cx="11029615" cy="4896764"/>
          </a:xfrm>
        </p:spPr>
        <p:txBody>
          <a:bodyPr>
            <a:noAutofit/>
          </a:bodyPr>
          <a:lstStyle/>
          <a:p>
            <a:pPr lvl="0"/>
            <a:r>
              <a:rPr lang="en-US" sz="3200" u="sng" dirty="0" smtClean="0">
                <a:hlinkClick r:id="rId2"/>
              </a:rPr>
              <a:t>Graduate </a:t>
            </a:r>
            <a:r>
              <a:rPr lang="en-US" sz="3200" u="sng" dirty="0">
                <a:hlinkClick r:id="rId2"/>
              </a:rPr>
              <a:t>tuition scholarship policy</a:t>
            </a:r>
            <a:r>
              <a:rPr lang="en-US" sz="3200" dirty="0"/>
              <a:t> (Adams and Graves</a:t>
            </a:r>
            <a:r>
              <a:rPr lang="en-US" sz="3200" dirty="0" smtClean="0"/>
              <a:t>)</a:t>
            </a:r>
          </a:p>
          <a:p>
            <a:r>
              <a:rPr lang="en-US" sz="3200" dirty="0"/>
              <a:t>Discussion of student insurance/worker’s compensation (</a:t>
            </a:r>
            <a:r>
              <a:rPr lang="en-US" sz="3200" dirty="0" smtClean="0"/>
              <a:t>Adams)</a:t>
            </a:r>
            <a:endParaRPr lang="en-US" sz="3200" dirty="0"/>
          </a:p>
          <a:p>
            <a:pPr marL="0" lvl="0" indent="0">
              <a:buNone/>
            </a:pPr>
            <a:endParaRPr lang="en-US" sz="3200" dirty="0"/>
          </a:p>
          <a:p>
            <a:pPr lvl="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4287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2B7FF-5C67-42F4-A9C2-A22C4A7E1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Items/Issues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014AE-6BF3-4D5C-87BD-E9BB1D12A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Rachel Smith, Impact of COVID-19 on Graduate Education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970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3963</TotalTime>
  <Words>163</Words>
  <Application>Microsoft Office PowerPoint</Application>
  <PresentationFormat>Widescreen</PresentationFormat>
  <Paragraphs>26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Gill Sans MT</vt:lpstr>
      <vt:lpstr>Wingdings 2</vt:lpstr>
      <vt:lpstr>Dividend</vt:lpstr>
      <vt:lpstr>Graduate council meeting</vt:lpstr>
      <vt:lpstr>Call to order</vt:lpstr>
      <vt:lpstr>Announcements and remarks</vt:lpstr>
      <vt:lpstr>Graduate Council Logistics</vt:lpstr>
      <vt:lpstr>OLD Business</vt:lpstr>
      <vt:lpstr>New business</vt:lpstr>
      <vt:lpstr>Other Items/Issues</vt:lpstr>
    </vt:vector>
  </TitlesOfParts>
  <Company>_x000d_
			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Graduate council meeting</dc:title>
  <dc:creator>Speer, Sebastian R [G COL]</dc:creator>
  <cp:lastModifiedBy>Robinson, Natalie B [G COL]</cp:lastModifiedBy>
  <cp:revision>129</cp:revision>
  <dcterms:created xsi:type="dcterms:W3CDTF">2019-08-26T20:40:52Z</dcterms:created>
  <dcterms:modified xsi:type="dcterms:W3CDTF">2021-09-15T19:39:26Z</dcterms:modified>
</cp:coreProperties>
</file>